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56" r:id="rId4"/>
    <p:sldId id="257" r:id="rId5"/>
    <p:sldId id="258"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4660"/>
  </p:normalViewPr>
  <p:slideViewPr>
    <p:cSldViewPr snapToGrid="0">
      <p:cViewPr varScale="1">
        <p:scale>
          <a:sx n="88" d="100"/>
          <a:sy n="88" d="100"/>
        </p:scale>
        <p:origin x="72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BA53F-22F0-8912-C5B6-470CA27601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610A0BC-9B84-50B2-9031-C77E26D6E4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56CFAD-D549-8675-FC81-1F6C6BB89495}"/>
              </a:ext>
            </a:extLst>
          </p:cNvPr>
          <p:cNvSpPr>
            <a:spLocks noGrp="1"/>
          </p:cNvSpPr>
          <p:nvPr>
            <p:ph type="dt" sz="half" idx="10"/>
          </p:nvPr>
        </p:nvSpPr>
        <p:spPr/>
        <p:txBody>
          <a:bodyPr/>
          <a:lstStyle/>
          <a:p>
            <a:fld id="{DAC8F900-4535-462D-98A5-E15736F2C8AF}" type="datetimeFigureOut">
              <a:rPr lang="en-US" smtClean="0"/>
              <a:t>9/1/2026</a:t>
            </a:fld>
            <a:endParaRPr lang="en-US"/>
          </a:p>
        </p:txBody>
      </p:sp>
      <p:sp>
        <p:nvSpPr>
          <p:cNvPr id="5" name="Footer Placeholder 4">
            <a:extLst>
              <a:ext uri="{FF2B5EF4-FFF2-40B4-BE49-F238E27FC236}">
                <a16:creationId xmlns:a16="http://schemas.microsoft.com/office/drawing/2014/main" id="{F688E14C-BF7E-229D-4758-A9B208919E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103D3D-6CF7-721A-6053-C97126CA8C62}"/>
              </a:ext>
            </a:extLst>
          </p:cNvPr>
          <p:cNvSpPr>
            <a:spLocks noGrp="1"/>
          </p:cNvSpPr>
          <p:nvPr>
            <p:ph type="sldNum" sz="quarter" idx="12"/>
          </p:nvPr>
        </p:nvSpPr>
        <p:spPr/>
        <p:txBody>
          <a:bodyPr/>
          <a:lstStyle/>
          <a:p>
            <a:fld id="{43BE1A2B-017F-42E3-8183-D5518DB7A2FC}" type="slidenum">
              <a:rPr lang="en-US" smtClean="0"/>
              <a:t>‹#›</a:t>
            </a:fld>
            <a:endParaRPr lang="en-US"/>
          </a:p>
        </p:txBody>
      </p:sp>
    </p:spTree>
    <p:extLst>
      <p:ext uri="{BB962C8B-B14F-4D97-AF65-F5344CB8AC3E}">
        <p14:creationId xmlns:p14="http://schemas.microsoft.com/office/powerpoint/2010/main" val="1678607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69A71-6925-112C-FF9C-4051374A52C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94759CE-5FAA-B49D-C4B1-809BA1811E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7CBF54-167D-9211-EE3E-DEF5DA679E0B}"/>
              </a:ext>
            </a:extLst>
          </p:cNvPr>
          <p:cNvSpPr>
            <a:spLocks noGrp="1"/>
          </p:cNvSpPr>
          <p:nvPr>
            <p:ph type="dt" sz="half" idx="10"/>
          </p:nvPr>
        </p:nvSpPr>
        <p:spPr/>
        <p:txBody>
          <a:bodyPr/>
          <a:lstStyle/>
          <a:p>
            <a:fld id="{DAC8F900-4535-462D-98A5-E15736F2C8AF}" type="datetimeFigureOut">
              <a:rPr lang="en-US" smtClean="0"/>
              <a:t>9/1/2026</a:t>
            </a:fld>
            <a:endParaRPr lang="en-US"/>
          </a:p>
        </p:txBody>
      </p:sp>
      <p:sp>
        <p:nvSpPr>
          <p:cNvPr id="5" name="Footer Placeholder 4">
            <a:extLst>
              <a:ext uri="{FF2B5EF4-FFF2-40B4-BE49-F238E27FC236}">
                <a16:creationId xmlns:a16="http://schemas.microsoft.com/office/drawing/2014/main" id="{ED42661F-85DA-2B3D-A32A-F75916EEF2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B5EA57-DE2F-D7CD-5A0E-8B2C39661DE7}"/>
              </a:ext>
            </a:extLst>
          </p:cNvPr>
          <p:cNvSpPr>
            <a:spLocks noGrp="1"/>
          </p:cNvSpPr>
          <p:nvPr>
            <p:ph type="sldNum" sz="quarter" idx="12"/>
          </p:nvPr>
        </p:nvSpPr>
        <p:spPr/>
        <p:txBody>
          <a:bodyPr/>
          <a:lstStyle/>
          <a:p>
            <a:fld id="{43BE1A2B-017F-42E3-8183-D5518DB7A2FC}" type="slidenum">
              <a:rPr lang="en-US" smtClean="0"/>
              <a:t>‹#›</a:t>
            </a:fld>
            <a:endParaRPr lang="en-US"/>
          </a:p>
        </p:txBody>
      </p:sp>
    </p:spTree>
    <p:extLst>
      <p:ext uri="{BB962C8B-B14F-4D97-AF65-F5344CB8AC3E}">
        <p14:creationId xmlns:p14="http://schemas.microsoft.com/office/powerpoint/2010/main" val="630530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C84A2-D4E3-859B-802A-08F3E4B3FF4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52F0867-24F4-8F0A-59AD-17A4FB5FEF5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545906-9D14-0AF6-B8F9-EDE684B12303}"/>
              </a:ext>
            </a:extLst>
          </p:cNvPr>
          <p:cNvSpPr>
            <a:spLocks noGrp="1"/>
          </p:cNvSpPr>
          <p:nvPr>
            <p:ph type="dt" sz="half" idx="10"/>
          </p:nvPr>
        </p:nvSpPr>
        <p:spPr/>
        <p:txBody>
          <a:bodyPr/>
          <a:lstStyle/>
          <a:p>
            <a:fld id="{DAC8F900-4535-462D-98A5-E15736F2C8AF}" type="datetimeFigureOut">
              <a:rPr lang="en-US" smtClean="0"/>
              <a:t>9/1/2026</a:t>
            </a:fld>
            <a:endParaRPr lang="en-US"/>
          </a:p>
        </p:txBody>
      </p:sp>
      <p:sp>
        <p:nvSpPr>
          <p:cNvPr id="5" name="Footer Placeholder 4">
            <a:extLst>
              <a:ext uri="{FF2B5EF4-FFF2-40B4-BE49-F238E27FC236}">
                <a16:creationId xmlns:a16="http://schemas.microsoft.com/office/drawing/2014/main" id="{1848225F-E6F8-6D82-4DC0-32CAB431F0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6DD62C-B88A-F800-0ED9-F2E6BCF33493}"/>
              </a:ext>
            </a:extLst>
          </p:cNvPr>
          <p:cNvSpPr>
            <a:spLocks noGrp="1"/>
          </p:cNvSpPr>
          <p:nvPr>
            <p:ph type="sldNum" sz="quarter" idx="12"/>
          </p:nvPr>
        </p:nvSpPr>
        <p:spPr/>
        <p:txBody>
          <a:bodyPr/>
          <a:lstStyle/>
          <a:p>
            <a:fld id="{43BE1A2B-017F-42E3-8183-D5518DB7A2FC}" type="slidenum">
              <a:rPr lang="en-US" smtClean="0"/>
              <a:t>‹#›</a:t>
            </a:fld>
            <a:endParaRPr lang="en-US"/>
          </a:p>
        </p:txBody>
      </p:sp>
    </p:spTree>
    <p:extLst>
      <p:ext uri="{BB962C8B-B14F-4D97-AF65-F5344CB8AC3E}">
        <p14:creationId xmlns:p14="http://schemas.microsoft.com/office/powerpoint/2010/main" val="2179044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F08D1-E23C-B239-91AA-A62A74A0AB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E63989-DA5C-890C-E4B1-15B0F4E8C7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77D7FA-9176-3FF9-16F8-754B85D4A0A4}"/>
              </a:ext>
            </a:extLst>
          </p:cNvPr>
          <p:cNvSpPr>
            <a:spLocks noGrp="1"/>
          </p:cNvSpPr>
          <p:nvPr>
            <p:ph type="dt" sz="half" idx="10"/>
          </p:nvPr>
        </p:nvSpPr>
        <p:spPr/>
        <p:txBody>
          <a:bodyPr/>
          <a:lstStyle/>
          <a:p>
            <a:fld id="{DAC8F900-4535-462D-98A5-E15736F2C8AF}" type="datetimeFigureOut">
              <a:rPr lang="en-US" smtClean="0"/>
              <a:t>9/1/2026</a:t>
            </a:fld>
            <a:endParaRPr lang="en-US"/>
          </a:p>
        </p:txBody>
      </p:sp>
      <p:sp>
        <p:nvSpPr>
          <p:cNvPr id="5" name="Footer Placeholder 4">
            <a:extLst>
              <a:ext uri="{FF2B5EF4-FFF2-40B4-BE49-F238E27FC236}">
                <a16:creationId xmlns:a16="http://schemas.microsoft.com/office/drawing/2014/main" id="{27C2A260-1407-BAD6-40B1-28620EB906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1802D6-9242-51CC-54B0-124C2C73574A}"/>
              </a:ext>
            </a:extLst>
          </p:cNvPr>
          <p:cNvSpPr>
            <a:spLocks noGrp="1"/>
          </p:cNvSpPr>
          <p:nvPr>
            <p:ph type="sldNum" sz="quarter" idx="12"/>
          </p:nvPr>
        </p:nvSpPr>
        <p:spPr/>
        <p:txBody>
          <a:bodyPr/>
          <a:lstStyle/>
          <a:p>
            <a:fld id="{43BE1A2B-017F-42E3-8183-D5518DB7A2FC}" type="slidenum">
              <a:rPr lang="en-US" smtClean="0"/>
              <a:t>‹#›</a:t>
            </a:fld>
            <a:endParaRPr lang="en-US"/>
          </a:p>
        </p:txBody>
      </p:sp>
    </p:spTree>
    <p:extLst>
      <p:ext uri="{BB962C8B-B14F-4D97-AF65-F5344CB8AC3E}">
        <p14:creationId xmlns:p14="http://schemas.microsoft.com/office/powerpoint/2010/main" val="1018930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96E95-8DC2-39BD-D650-2D2A3C64269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7BE9DE1-CDAA-566F-9DB9-D07073185D5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0BD97D-F81E-D83F-34FE-D23A870AB729}"/>
              </a:ext>
            </a:extLst>
          </p:cNvPr>
          <p:cNvSpPr>
            <a:spLocks noGrp="1"/>
          </p:cNvSpPr>
          <p:nvPr>
            <p:ph type="dt" sz="half" idx="10"/>
          </p:nvPr>
        </p:nvSpPr>
        <p:spPr/>
        <p:txBody>
          <a:bodyPr/>
          <a:lstStyle/>
          <a:p>
            <a:fld id="{DAC8F900-4535-462D-98A5-E15736F2C8AF}" type="datetimeFigureOut">
              <a:rPr lang="en-US" smtClean="0"/>
              <a:t>9/1/2026</a:t>
            </a:fld>
            <a:endParaRPr lang="en-US"/>
          </a:p>
        </p:txBody>
      </p:sp>
      <p:sp>
        <p:nvSpPr>
          <p:cNvPr id="5" name="Footer Placeholder 4">
            <a:extLst>
              <a:ext uri="{FF2B5EF4-FFF2-40B4-BE49-F238E27FC236}">
                <a16:creationId xmlns:a16="http://schemas.microsoft.com/office/drawing/2014/main" id="{D854FED6-D7C9-4149-3748-BE8B616A3B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01ACB6-D835-0EB8-834F-E54189003659}"/>
              </a:ext>
            </a:extLst>
          </p:cNvPr>
          <p:cNvSpPr>
            <a:spLocks noGrp="1"/>
          </p:cNvSpPr>
          <p:nvPr>
            <p:ph type="sldNum" sz="quarter" idx="12"/>
          </p:nvPr>
        </p:nvSpPr>
        <p:spPr/>
        <p:txBody>
          <a:bodyPr/>
          <a:lstStyle/>
          <a:p>
            <a:fld id="{43BE1A2B-017F-42E3-8183-D5518DB7A2FC}" type="slidenum">
              <a:rPr lang="en-US" smtClean="0"/>
              <a:t>‹#›</a:t>
            </a:fld>
            <a:endParaRPr lang="en-US"/>
          </a:p>
        </p:txBody>
      </p:sp>
    </p:spTree>
    <p:extLst>
      <p:ext uri="{BB962C8B-B14F-4D97-AF65-F5344CB8AC3E}">
        <p14:creationId xmlns:p14="http://schemas.microsoft.com/office/powerpoint/2010/main" val="139035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EF934-EDFF-2688-8C15-342A48AFB2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E4BB25-E627-8949-6EC1-56292189B5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1373D7-2361-BF82-1AA7-077C43E92E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066266-5F17-8FAE-04EE-ACF41B07DDD0}"/>
              </a:ext>
            </a:extLst>
          </p:cNvPr>
          <p:cNvSpPr>
            <a:spLocks noGrp="1"/>
          </p:cNvSpPr>
          <p:nvPr>
            <p:ph type="dt" sz="half" idx="10"/>
          </p:nvPr>
        </p:nvSpPr>
        <p:spPr/>
        <p:txBody>
          <a:bodyPr/>
          <a:lstStyle/>
          <a:p>
            <a:fld id="{DAC8F900-4535-462D-98A5-E15736F2C8AF}" type="datetimeFigureOut">
              <a:rPr lang="en-US" smtClean="0"/>
              <a:t>9/1/2026</a:t>
            </a:fld>
            <a:endParaRPr lang="en-US"/>
          </a:p>
        </p:txBody>
      </p:sp>
      <p:sp>
        <p:nvSpPr>
          <p:cNvPr id="6" name="Footer Placeholder 5">
            <a:extLst>
              <a:ext uri="{FF2B5EF4-FFF2-40B4-BE49-F238E27FC236}">
                <a16:creationId xmlns:a16="http://schemas.microsoft.com/office/drawing/2014/main" id="{B3C61229-D608-B3D3-0A96-F96E683316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F6788A-84E2-1ACE-4300-B22F887EA796}"/>
              </a:ext>
            </a:extLst>
          </p:cNvPr>
          <p:cNvSpPr>
            <a:spLocks noGrp="1"/>
          </p:cNvSpPr>
          <p:nvPr>
            <p:ph type="sldNum" sz="quarter" idx="12"/>
          </p:nvPr>
        </p:nvSpPr>
        <p:spPr/>
        <p:txBody>
          <a:bodyPr/>
          <a:lstStyle/>
          <a:p>
            <a:fld id="{43BE1A2B-017F-42E3-8183-D5518DB7A2FC}" type="slidenum">
              <a:rPr lang="en-US" smtClean="0"/>
              <a:t>‹#›</a:t>
            </a:fld>
            <a:endParaRPr lang="en-US"/>
          </a:p>
        </p:txBody>
      </p:sp>
    </p:spTree>
    <p:extLst>
      <p:ext uri="{BB962C8B-B14F-4D97-AF65-F5344CB8AC3E}">
        <p14:creationId xmlns:p14="http://schemas.microsoft.com/office/powerpoint/2010/main" val="141532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0655C-FCBE-36F4-AD2F-6D9038E022F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53EB42-9C53-D8A3-A807-C7E518FED2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0A1A4C-AF5C-3933-7373-0571769092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C98285-1A7A-E2F4-D29F-F43BDABE81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B72EDF-C1A1-1732-2F53-02124F0CB2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7387E7-A3CC-5C96-83AB-4AE88407BBC3}"/>
              </a:ext>
            </a:extLst>
          </p:cNvPr>
          <p:cNvSpPr>
            <a:spLocks noGrp="1"/>
          </p:cNvSpPr>
          <p:nvPr>
            <p:ph type="dt" sz="half" idx="10"/>
          </p:nvPr>
        </p:nvSpPr>
        <p:spPr/>
        <p:txBody>
          <a:bodyPr/>
          <a:lstStyle/>
          <a:p>
            <a:fld id="{DAC8F900-4535-462D-98A5-E15736F2C8AF}" type="datetimeFigureOut">
              <a:rPr lang="en-US" smtClean="0"/>
              <a:t>9/1/2026</a:t>
            </a:fld>
            <a:endParaRPr lang="en-US"/>
          </a:p>
        </p:txBody>
      </p:sp>
      <p:sp>
        <p:nvSpPr>
          <p:cNvPr id="8" name="Footer Placeholder 7">
            <a:extLst>
              <a:ext uri="{FF2B5EF4-FFF2-40B4-BE49-F238E27FC236}">
                <a16:creationId xmlns:a16="http://schemas.microsoft.com/office/drawing/2014/main" id="{0FF0C01C-DFC9-1C90-24BD-DF3BFD2E31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56D567-C5DF-D0F6-2FD1-A46F524FAA92}"/>
              </a:ext>
            </a:extLst>
          </p:cNvPr>
          <p:cNvSpPr>
            <a:spLocks noGrp="1"/>
          </p:cNvSpPr>
          <p:nvPr>
            <p:ph type="sldNum" sz="quarter" idx="12"/>
          </p:nvPr>
        </p:nvSpPr>
        <p:spPr/>
        <p:txBody>
          <a:bodyPr/>
          <a:lstStyle/>
          <a:p>
            <a:fld id="{43BE1A2B-017F-42E3-8183-D5518DB7A2FC}" type="slidenum">
              <a:rPr lang="en-US" smtClean="0"/>
              <a:t>‹#›</a:t>
            </a:fld>
            <a:endParaRPr lang="en-US"/>
          </a:p>
        </p:txBody>
      </p:sp>
    </p:spTree>
    <p:extLst>
      <p:ext uri="{BB962C8B-B14F-4D97-AF65-F5344CB8AC3E}">
        <p14:creationId xmlns:p14="http://schemas.microsoft.com/office/powerpoint/2010/main" val="1018003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5B3B5-B981-E11A-205E-E6E003B7C44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790FFDB-4D6D-A97B-7250-DDF1B3F652B0}"/>
              </a:ext>
            </a:extLst>
          </p:cNvPr>
          <p:cNvSpPr>
            <a:spLocks noGrp="1"/>
          </p:cNvSpPr>
          <p:nvPr>
            <p:ph type="dt" sz="half" idx="10"/>
          </p:nvPr>
        </p:nvSpPr>
        <p:spPr/>
        <p:txBody>
          <a:bodyPr/>
          <a:lstStyle/>
          <a:p>
            <a:fld id="{DAC8F900-4535-462D-98A5-E15736F2C8AF}" type="datetimeFigureOut">
              <a:rPr lang="en-US" smtClean="0"/>
              <a:t>9/1/2026</a:t>
            </a:fld>
            <a:endParaRPr lang="en-US"/>
          </a:p>
        </p:txBody>
      </p:sp>
      <p:sp>
        <p:nvSpPr>
          <p:cNvPr id="4" name="Footer Placeholder 3">
            <a:extLst>
              <a:ext uri="{FF2B5EF4-FFF2-40B4-BE49-F238E27FC236}">
                <a16:creationId xmlns:a16="http://schemas.microsoft.com/office/drawing/2014/main" id="{619F3625-3E05-A6E4-D306-AAE433F67C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62A303-3F0A-FD6B-00D7-DBFC9627191B}"/>
              </a:ext>
            </a:extLst>
          </p:cNvPr>
          <p:cNvSpPr>
            <a:spLocks noGrp="1"/>
          </p:cNvSpPr>
          <p:nvPr>
            <p:ph type="sldNum" sz="quarter" idx="12"/>
          </p:nvPr>
        </p:nvSpPr>
        <p:spPr/>
        <p:txBody>
          <a:bodyPr/>
          <a:lstStyle/>
          <a:p>
            <a:fld id="{43BE1A2B-017F-42E3-8183-D5518DB7A2FC}" type="slidenum">
              <a:rPr lang="en-US" smtClean="0"/>
              <a:t>‹#›</a:t>
            </a:fld>
            <a:endParaRPr lang="en-US"/>
          </a:p>
        </p:txBody>
      </p:sp>
    </p:spTree>
    <p:extLst>
      <p:ext uri="{BB962C8B-B14F-4D97-AF65-F5344CB8AC3E}">
        <p14:creationId xmlns:p14="http://schemas.microsoft.com/office/powerpoint/2010/main" val="523801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362A8-912E-1E25-FBE3-33D05E3A33E4}"/>
              </a:ext>
            </a:extLst>
          </p:cNvPr>
          <p:cNvSpPr>
            <a:spLocks noGrp="1"/>
          </p:cNvSpPr>
          <p:nvPr>
            <p:ph type="dt" sz="half" idx="10"/>
          </p:nvPr>
        </p:nvSpPr>
        <p:spPr/>
        <p:txBody>
          <a:bodyPr/>
          <a:lstStyle/>
          <a:p>
            <a:fld id="{DAC8F900-4535-462D-98A5-E15736F2C8AF}" type="datetimeFigureOut">
              <a:rPr lang="en-US" smtClean="0"/>
              <a:t>9/1/2026</a:t>
            </a:fld>
            <a:endParaRPr lang="en-US"/>
          </a:p>
        </p:txBody>
      </p:sp>
      <p:sp>
        <p:nvSpPr>
          <p:cNvPr id="3" name="Footer Placeholder 2">
            <a:extLst>
              <a:ext uri="{FF2B5EF4-FFF2-40B4-BE49-F238E27FC236}">
                <a16:creationId xmlns:a16="http://schemas.microsoft.com/office/drawing/2014/main" id="{038CD905-4032-962A-9E97-8A173E5180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52B10E-3208-AD2A-20AD-DEAFE0B96B15}"/>
              </a:ext>
            </a:extLst>
          </p:cNvPr>
          <p:cNvSpPr>
            <a:spLocks noGrp="1"/>
          </p:cNvSpPr>
          <p:nvPr>
            <p:ph type="sldNum" sz="quarter" idx="12"/>
          </p:nvPr>
        </p:nvSpPr>
        <p:spPr/>
        <p:txBody>
          <a:bodyPr/>
          <a:lstStyle/>
          <a:p>
            <a:fld id="{43BE1A2B-017F-42E3-8183-D5518DB7A2FC}" type="slidenum">
              <a:rPr lang="en-US" smtClean="0"/>
              <a:t>‹#›</a:t>
            </a:fld>
            <a:endParaRPr lang="en-US"/>
          </a:p>
        </p:txBody>
      </p:sp>
    </p:spTree>
    <p:extLst>
      <p:ext uri="{BB962C8B-B14F-4D97-AF65-F5344CB8AC3E}">
        <p14:creationId xmlns:p14="http://schemas.microsoft.com/office/powerpoint/2010/main" val="2879498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EC5FF-C11F-0216-518D-C551B04BB2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24D54E-713D-4FC7-94F9-D550F43095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24F75C-7001-16FA-CD58-DB1889C01A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24D983-EA05-A89E-5925-C0770510DF42}"/>
              </a:ext>
            </a:extLst>
          </p:cNvPr>
          <p:cNvSpPr>
            <a:spLocks noGrp="1"/>
          </p:cNvSpPr>
          <p:nvPr>
            <p:ph type="dt" sz="half" idx="10"/>
          </p:nvPr>
        </p:nvSpPr>
        <p:spPr/>
        <p:txBody>
          <a:bodyPr/>
          <a:lstStyle/>
          <a:p>
            <a:fld id="{DAC8F900-4535-462D-98A5-E15736F2C8AF}" type="datetimeFigureOut">
              <a:rPr lang="en-US" smtClean="0"/>
              <a:t>9/1/2026</a:t>
            </a:fld>
            <a:endParaRPr lang="en-US"/>
          </a:p>
        </p:txBody>
      </p:sp>
      <p:sp>
        <p:nvSpPr>
          <p:cNvPr id="6" name="Footer Placeholder 5">
            <a:extLst>
              <a:ext uri="{FF2B5EF4-FFF2-40B4-BE49-F238E27FC236}">
                <a16:creationId xmlns:a16="http://schemas.microsoft.com/office/drawing/2014/main" id="{ACBBEA19-9084-C698-D2C7-3B53A312DE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66A2C8-E42B-CF07-4553-76C6049959B7}"/>
              </a:ext>
            </a:extLst>
          </p:cNvPr>
          <p:cNvSpPr>
            <a:spLocks noGrp="1"/>
          </p:cNvSpPr>
          <p:nvPr>
            <p:ph type="sldNum" sz="quarter" idx="12"/>
          </p:nvPr>
        </p:nvSpPr>
        <p:spPr/>
        <p:txBody>
          <a:bodyPr/>
          <a:lstStyle/>
          <a:p>
            <a:fld id="{43BE1A2B-017F-42E3-8183-D5518DB7A2FC}" type="slidenum">
              <a:rPr lang="en-US" smtClean="0"/>
              <a:t>‹#›</a:t>
            </a:fld>
            <a:endParaRPr lang="en-US"/>
          </a:p>
        </p:txBody>
      </p:sp>
    </p:spTree>
    <p:extLst>
      <p:ext uri="{BB962C8B-B14F-4D97-AF65-F5344CB8AC3E}">
        <p14:creationId xmlns:p14="http://schemas.microsoft.com/office/powerpoint/2010/main" val="2586250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D666B-0862-D645-7416-1CAF779883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3ABF87-B7DD-87ED-DFDF-1590234ED2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B5F5E0-45B6-9316-A0F7-FFDA3C5312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95C6FE-A02F-060C-35B3-F5A8CA17CEF4}"/>
              </a:ext>
            </a:extLst>
          </p:cNvPr>
          <p:cNvSpPr>
            <a:spLocks noGrp="1"/>
          </p:cNvSpPr>
          <p:nvPr>
            <p:ph type="dt" sz="half" idx="10"/>
          </p:nvPr>
        </p:nvSpPr>
        <p:spPr/>
        <p:txBody>
          <a:bodyPr/>
          <a:lstStyle/>
          <a:p>
            <a:fld id="{DAC8F900-4535-462D-98A5-E15736F2C8AF}" type="datetimeFigureOut">
              <a:rPr lang="en-US" smtClean="0"/>
              <a:t>9/1/2026</a:t>
            </a:fld>
            <a:endParaRPr lang="en-US"/>
          </a:p>
        </p:txBody>
      </p:sp>
      <p:sp>
        <p:nvSpPr>
          <p:cNvPr id="6" name="Footer Placeholder 5">
            <a:extLst>
              <a:ext uri="{FF2B5EF4-FFF2-40B4-BE49-F238E27FC236}">
                <a16:creationId xmlns:a16="http://schemas.microsoft.com/office/drawing/2014/main" id="{B758EEA2-30CC-173C-8335-774A500526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05B0DA-1174-D39E-D040-115D50AB465E}"/>
              </a:ext>
            </a:extLst>
          </p:cNvPr>
          <p:cNvSpPr>
            <a:spLocks noGrp="1"/>
          </p:cNvSpPr>
          <p:nvPr>
            <p:ph type="sldNum" sz="quarter" idx="12"/>
          </p:nvPr>
        </p:nvSpPr>
        <p:spPr/>
        <p:txBody>
          <a:bodyPr/>
          <a:lstStyle/>
          <a:p>
            <a:fld id="{43BE1A2B-017F-42E3-8183-D5518DB7A2FC}" type="slidenum">
              <a:rPr lang="en-US" smtClean="0"/>
              <a:t>‹#›</a:t>
            </a:fld>
            <a:endParaRPr lang="en-US"/>
          </a:p>
        </p:txBody>
      </p:sp>
    </p:spTree>
    <p:extLst>
      <p:ext uri="{BB962C8B-B14F-4D97-AF65-F5344CB8AC3E}">
        <p14:creationId xmlns:p14="http://schemas.microsoft.com/office/powerpoint/2010/main" val="2488980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F6A753-DAB6-A8AF-E063-37521432E7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530039-40FC-84F4-BED2-7DEFF561D1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0C91DB-EECC-3D8D-8AB0-0C46FDB702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AC8F900-4535-462D-98A5-E15736F2C8AF}" type="datetimeFigureOut">
              <a:rPr lang="en-US" smtClean="0"/>
              <a:t>9/1/2026</a:t>
            </a:fld>
            <a:endParaRPr lang="en-US"/>
          </a:p>
        </p:txBody>
      </p:sp>
      <p:sp>
        <p:nvSpPr>
          <p:cNvPr id="5" name="Footer Placeholder 4">
            <a:extLst>
              <a:ext uri="{FF2B5EF4-FFF2-40B4-BE49-F238E27FC236}">
                <a16:creationId xmlns:a16="http://schemas.microsoft.com/office/drawing/2014/main" id="{91AB20BB-B9F0-8A0C-FC19-F8CBC99F04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007DDC9-2459-C3EB-B206-E80FFE108D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3BE1A2B-017F-42E3-8183-D5518DB7A2FC}" type="slidenum">
              <a:rPr lang="en-US" smtClean="0"/>
              <a:t>‹#›</a:t>
            </a:fld>
            <a:endParaRPr lang="en-US"/>
          </a:p>
        </p:txBody>
      </p:sp>
    </p:spTree>
    <p:extLst>
      <p:ext uri="{BB962C8B-B14F-4D97-AF65-F5344CB8AC3E}">
        <p14:creationId xmlns:p14="http://schemas.microsoft.com/office/powerpoint/2010/main" val="40090741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F6380F31-3066-C325-3795-C41C0D9D6EB3}"/>
              </a:ext>
            </a:extLst>
          </p:cNvPr>
          <p:cNvPicPr>
            <a:picLocks noChangeAspect="1"/>
          </p:cNvPicPr>
          <p:nvPr/>
        </p:nvPicPr>
        <p:blipFill>
          <a:blip r:embed="rId2"/>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639523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5C5F900-44EB-CD8C-81E4-49AE939E8134}"/>
              </a:ext>
            </a:extLst>
          </p:cNvPr>
          <p:cNvSpPr txBox="1"/>
          <p:nvPr/>
        </p:nvSpPr>
        <p:spPr>
          <a:xfrm>
            <a:off x="154305" y="168203"/>
            <a:ext cx="7627619" cy="6858000"/>
          </a:xfrm>
          <a:prstGeom prst="rect">
            <a:avLst/>
          </a:prstGeom>
        </p:spPr>
        <p:txBody>
          <a:bodyPr vert="horz" lIns="91440" tIns="45720" rIns="91440" bIns="45720" rtlCol="0" anchor="t">
            <a:normAutofit lnSpcReduction="10000"/>
          </a:bodyPr>
          <a:lstStyle/>
          <a:p>
            <a:pPr algn="ctr">
              <a:lnSpc>
                <a:spcPct val="90000"/>
              </a:lnSpc>
              <a:spcAft>
                <a:spcPts val="600"/>
              </a:spcAft>
            </a:pPr>
            <a:r>
              <a:rPr lang="en-US" sz="2000" b="1" u="sng" dirty="0">
                <a:solidFill>
                  <a:schemeClr val="tx2"/>
                </a:solidFill>
              </a:rPr>
              <a:t>Board of Directors</a:t>
            </a:r>
            <a:r>
              <a:rPr lang="en-US" sz="2000" b="1" i="0" u="sng" strike="noStrike" baseline="0" dirty="0">
                <a:solidFill>
                  <a:schemeClr val="tx2"/>
                </a:solidFill>
              </a:rPr>
              <a:t> </a:t>
            </a:r>
          </a:p>
          <a:p>
            <a:pPr algn="ctr">
              <a:lnSpc>
                <a:spcPct val="90000"/>
              </a:lnSpc>
              <a:spcAft>
                <a:spcPts val="600"/>
              </a:spcAft>
            </a:pPr>
            <a:r>
              <a:rPr lang="en-US" sz="2000" b="1" dirty="0">
                <a:solidFill>
                  <a:schemeClr val="tx2"/>
                </a:solidFill>
              </a:rPr>
              <a:t>Roles and Responsibilities</a:t>
            </a:r>
            <a:endParaRPr lang="en-US" sz="1100" b="1" i="0" u="sng" strike="noStrike" baseline="0" dirty="0">
              <a:solidFill>
                <a:schemeClr val="tx2"/>
              </a:solidFill>
            </a:endParaRPr>
          </a:p>
          <a:p>
            <a:pPr indent="-228600">
              <a:lnSpc>
                <a:spcPct val="90000"/>
              </a:lnSpc>
              <a:spcAft>
                <a:spcPts val="600"/>
              </a:spcAft>
              <a:buFont typeface="Arial" panose="020B0604020202020204" pitchFamily="34" charset="0"/>
              <a:buChar char="•"/>
            </a:pPr>
            <a:r>
              <a:rPr lang="en-US" sz="1600" dirty="0">
                <a:solidFill>
                  <a:schemeClr val="tx2"/>
                </a:solidFill>
              </a:rPr>
              <a:t>The Board of Directors shall exercise all corporate powers and manage the business and affairs of the Chapter, except as otherwise provided by law, or the Chapter's Bylaws. The duties of the Board in managing the Chapter shall include, but not be limited to, the following: </a:t>
            </a:r>
          </a:p>
          <a:p>
            <a:pPr indent="-228600">
              <a:lnSpc>
                <a:spcPct val="90000"/>
              </a:lnSpc>
              <a:spcAft>
                <a:spcPts val="600"/>
              </a:spcAft>
              <a:buFont typeface="Arial" panose="020B0604020202020204" pitchFamily="34" charset="0"/>
              <a:buChar char="•"/>
            </a:pPr>
            <a:r>
              <a:rPr lang="en-US" sz="1600" dirty="0">
                <a:solidFill>
                  <a:schemeClr val="tx2"/>
                </a:solidFill>
              </a:rPr>
              <a:t>Establish the mission, purposes, goals, and program priorities to be implemented by the Chapter’s staff, through a strategic planning process; </a:t>
            </a:r>
          </a:p>
          <a:p>
            <a:pPr indent="-228600">
              <a:lnSpc>
                <a:spcPct val="90000"/>
              </a:lnSpc>
              <a:spcAft>
                <a:spcPts val="600"/>
              </a:spcAft>
              <a:buFont typeface="Arial" panose="020B0604020202020204" pitchFamily="34" charset="0"/>
              <a:buChar char="•"/>
            </a:pPr>
            <a:r>
              <a:rPr lang="en-US" sz="1600" dirty="0">
                <a:solidFill>
                  <a:schemeClr val="tx2"/>
                </a:solidFill>
              </a:rPr>
              <a:t>Ensure that appropriate policies have been developed, adopted, and implemented by the Chapter to carry out its mission, specifically including policies pertaining to Members. </a:t>
            </a:r>
          </a:p>
          <a:p>
            <a:pPr indent="-228600">
              <a:lnSpc>
                <a:spcPct val="90000"/>
              </a:lnSpc>
              <a:spcAft>
                <a:spcPts val="600"/>
              </a:spcAft>
              <a:buFont typeface="Arial" panose="020B0604020202020204" pitchFamily="34" charset="0"/>
              <a:buChar char="•"/>
            </a:pPr>
            <a:r>
              <a:rPr lang="en-US" sz="1600" dirty="0">
                <a:solidFill>
                  <a:schemeClr val="tx2"/>
                </a:solidFill>
              </a:rPr>
              <a:t>Determine and set overall policy; </a:t>
            </a:r>
          </a:p>
          <a:p>
            <a:pPr indent="-228600">
              <a:lnSpc>
                <a:spcPct val="90000"/>
              </a:lnSpc>
              <a:spcAft>
                <a:spcPts val="600"/>
              </a:spcAft>
              <a:buFont typeface="Arial" panose="020B0604020202020204" pitchFamily="34" charset="0"/>
              <a:buChar char="•"/>
            </a:pPr>
            <a:r>
              <a:rPr lang="en-US" sz="1600" dirty="0">
                <a:solidFill>
                  <a:schemeClr val="tx2"/>
                </a:solidFill>
              </a:rPr>
              <a:t>Advocate the mission, values, accomplishments, and goals of the Chapter to the public at large; </a:t>
            </a:r>
          </a:p>
          <a:p>
            <a:pPr indent="-228600">
              <a:lnSpc>
                <a:spcPct val="90000"/>
              </a:lnSpc>
              <a:spcAft>
                <a:spcPts val="600"/>
              </a:spcAft>
              <a:buFont typeface="Arial" panose="020B0604020202020204" pitchFamily="34" charset="0"/>
              <a:buChar char="•"/>
            </a:pPr>
            <a:r>
              <a:rPr lang="en-US" sz="1600" dirty="0">
                <a:solidFill>
                  <a:schemeClr val="tx2"/>
                </a:solidFill>
              </a:rPr>
              <a:t>Determine, monitor, and strengthen programs that are responsive to the needs of Hispanic nurses and are central to the Chapter’s mission; </a:t>
            </a:r>
          </a:p>
          <a:p>
            <a:pPr indent="-228600">
              <a:lnSpc>
                <a:spcPct val="90000"/>
              </a:lnSpc>
              <a:spcAft>
                <a:spcPts val="600"/>
              </a:spcAft>
              <a:buFont typeface="Arial" panose="020B0604020202020204" pitchFamily="34" charset="0"/>
              <a:buChar char="•"/>
            </a:pPr>
            <a:r>
              <a:rPr lang="en-US" sz="1600" dirty="0">
                <a:solidFill>
                  <a:schemeClr val="tx2"/>
                </a:solidFill>
              </a:rPr>
              <a:t>Establish fiscal policy, including fiduciary responsibility for budget authorization and oversight; </a:t>
            </a:r>
          </a:p>
          <a:p>
            <a:pPr indent="-228600">
              <a:lnSpc>
                <a:spcPct val="90000"/>
              </a:lnSpc>
              <a:spcAft>
                <a:spcPts val="600"/>
              </a:spcAft>
              <a:buFont typeface="Arial" panose="020B0604020202020204" pitchFamily="34" charset="0"/>
              <a:buChar char="•"/>
            </a:pPr>
            <a:r>
              <a:rPr lang="en-US" sz="1600" dirty="0">
                <a:solidFill>
                  <a:schemeClr val="tx2"/>
                </a:solidFill>
              </a:rPr>
              <a:t>Develop adequate resources to ensure financial stability for the Chapter’s activities;</a:t>
            </a:r>
          </a:p>
          <a:p>
            <a:pPr indent="-228600">
              <a:lnSpc>
                <a:spcPct val="90000"/>
              </a:lnSpc>
              <a:spcAft>
                <a:spcPts val="600"/>
              </a:spcAft>
              <a:buFont typeface="Arial" panose="020B0604020202020204" pitchFamily="34" charset="0"/>
              <a:buChar char="•"/>
            </a:pPr>
            <a:r>
              <a:rPr lang="en-US" sz="1600" dirty="0">
                <a:solidFill>
                  <a:schemeClr val="tx2"/>
                </a:solidFill>
              </a:rPr>
              <a:t>Ensure the legal and ethical integrity of the Chapter; </a:t>
            </a:r>
          </a:p>
          <a:p>
            <a:pPr indent="-228600">
              <a:lnSpc>
                <a:spcPct val="90000"/>
              </a:lnSpc>
              <a:spcAft>
                <a:spcPts val="600"/>
              </a:spcAft>
              <a:buFont typeface="Arial" panose="020B0604020202020204" pitchFamily="34" charset="0"/>
              <a:buChar char="•"/>
            </a:pPr>
            <a:r>
              <a:rPr lang="en-US" sz="1600" dirty="0">
                <a:solidFill>
                  <a:schemeClr val="tx2"/>
                </a:solidFill>
              </a:rPr>
              <a:t>Recruit, orient, and evaluate the Officers of the Board; </a:t>
            </a:r>
          </a:p>
          <a:p>
            <a:pPr indent="-228600">
              <a:lnSpc>
                <a:spcPct val="90000"/>
              </a:lnSpc>
              <a:spcAft>
                <a:spcPts val="600"/>
              </a:spcAft>
              <a:buFont typeface="Arial" panose="020B0604020202020204" pitchFamily="34" charset="0"/>
              <a:buChar char="•"/>
            </a:pPr>
            <a:r>
              <a:rPr lang="en-US" sz="1600" dirty="0">
                <a:solidFill>
                  <a:schemeClr val="tx2"/>
                </a:solidFill>
              </a:rPr>
              <a:t>Respect and maintain the confidentiality of all matters of the Chapter that comes before the Board for which confidentiality is appropriate; and </a:t>
            </a:r>
          </a:p>
          <a:p>
            <a:pPr indent="-228600">
              <a:lnSpc>
                <a:spcPct val="90000"/>
              </a:lnSpc>
              <a:spcAft>
                <a:spcPts val="600"/>
              </a:spcAft>
              <a:buFont typeface="Arial" panose="020B0604020202020204" pitchFamily="34" charset="0"/>
              <a:buChar char="•"/>
            </a:pPr>
            <a:r>
              <a:rPr lang="en-US" sz="1600" dirty="0">
                <a:solidFill>
                  <a:schemeClr val="tx2"/>
                </a:solidFill>
              </a:rPr>
              <a:t>Designate others, at its discretion, to carry out its duties and responsibilities defined in the Bylaws. </a:t>
            </a:r>
          </a:p>
          <a:p>
            <a:pPr indent="-228600">
              <a:lnSpc>
                <a:spcPct val="90000"/>
              </a:lnSpc>
              <a:spcAft>
                <a:spcPts val="600"/>
              </a:spcAft>
              <a:buFont typeface="Arial" panose="020B0604020202020204" pitchFamily="34" charset="0"/>
              <a:buChar char="•"/>
            </a:pPr>
            <a:endParaRPr lang="en-US" sz="1100" dirty="0">
              <a:solidFill>
                <a:schemeClr val="tx2"/>
              </a:solidFill>
            </a:endParaRPr>
          </a:p>
        </p:txBody>
      </p:sp>
      <p:grpSp>
        <p:nvGrpSpPr>
          <p:cNvPr id="14" name="Group 13">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15" name="Freeform: Shape 14">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Meeting">
            <a:extLst>
              <a:ext uri="{FF2B5EF4-FFF2-40B4-BE49-F238E27FC236}">
                <a16:creationId xmlns:a16="http://schemas.microsoft.com/office/drawing/2014/main" id="{DB2733D6-0883-99A7-B03A-27A47E6B2A8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708392" y="1819656"/>
            <a:ext cx="4142232" cy="4142232"/>
          </a:xfrm>
          <a:prstGeom prst="rect">
            <a:avLst/>
          </a:prstGeom>
        </p:spPr>
      </p:pic>
    </p:spTree>
    <p:extLst>
      <p:ext uri="{BB962C8B-B14F-4D97-AF65-F5344CB8AC3E}">
        <p14:creationId xmlns:p14="http://schemas.microsoft.com/office/powerpoint/2010/main" val="4041479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7D458C05-65D2-2001-0575-ADF415C58E4E}"/>
              </a:ext>
            </a:extLst>
          </p:cNvPr>
          <p:cNvPicPr>
            <a:picLocks noChangeAspect="1"/>
          </p:cNvPicPr>
          <p:nvPr/>
        </p:nvPicPr>
        <p:blipFill>
          <a:blip r:embed="rId2"/>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4125429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512F8688-2514-B276-CF48-49421092E7E1}"/>
              </a:ext>
            </a:extLst>
          </p:cNvPr>
          <p:cNvPicPr>
            <a:picLocks noChangeAspect="1"/>
          </p:cNvPicPr>
          <p:nvPr/>
        </p:nvPicPr>
        <p:blipFill>
          <a:blip r:embed="rId2"/>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124268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22CDD5EB-5FF0-A98A-4804-0397A8257898}"/>
              </a:ext>
            </a:extLst>
          </p:cNvPr>
          <p:cNvPicPr>
            <a:picLocks noChangeAspect="1"/>
          </p:cNvPicPr>
          <p:nvPr/>
        </p:nvPicPr>
        <p:blipFill>
          <a:blip r:embed="rId2"/>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518643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TotalTime>
  <Words>249</Words>
  <Application>Microsoft Office PowerPoint</Application>
  <PresentationFormat>Widescreen</PresentationFormat>
  <Paragraphs>14</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vector>
  </TitlesOfParts>
  <Company>LAC-DHS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Patricia Soltero Sanchez</dc:creator>
  <cp:lastModifiedBy>Lisa Diaz</cp:lastModifiedBy>
  <cp:revision>1</cp:revision>
  <dcterms:created xsi:type="dcterms:W3CDTF">2026-08-26T21:35:37Z</dcterms:created>
  <dcterms:modified xsi:type="dcterms:W3CDTF">2026-09-01T18:39:18Z</dcterms:modified>
</cp:coreProperties>
</file>